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81" r:id="rId4"/>
    <p:sldId id="282" r:id="rId5"/>
    <p:sldId id="280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C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150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25ED0-11B0-3683-53F0-D63EE891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517FBCA-9923-2894-4B7F-CF2E1733BF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CC9424-DAC5-7549-3C44-7E0DA6DF6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55E78B-5D70-90D0-BE90-9DCE3A2FA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E2083-9401-E8A6-2EA3-3CF46051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7969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DDA754-A61D-A8C7-6696-DF62D62E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5942BD2-38F5-EFB8-8A81-312B0508E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4B7740-0E83-194E-8F9D-CEB27B025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D95849-BF18-FB2E-A8BB-BF9F81188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A9C269-09F6-ED46-E25F-3F705FD74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061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F3A05C1-D931-73DC-476C-F15DBA5006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E3CA2AC-7C3F-BF0A-116A-869E82E09C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253E47-0346-1956-106E-3065E5FD7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BFD10D-2851-0CA4-BA70-15CFBD69E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7FEEF0-3C91-FAE2-F0D0-114E5FDBE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3248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865861-D469-DFD9-D313-8DE795DAC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29FFDE-A2DF-1D8B-187C-55AE24193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72CAE0-63F2-57F9-D084-15E5D6DC9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FCE6C3-8494-480B-EA15-0595C120D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0996B5-2A1C-D2BB-0203-6E7E9AE22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1070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95328-4EC5-E112-B631-DD745BF7C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6C94389-1E28-6643-E128-D21F5F019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E0C2E83-4F3E-A4FE-CFD8-7AB3BCB78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152DDA-7A88-F0F2-E38D-19B88C7D8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ACEEE9-924F-0CF2-29BA-D6F00047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176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8DFF76-B059-8B55-308F-078CD22D1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D2F1BAA-FD64-48FE-6452-C5AB796213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AE2227C-B75D-43FD-395B-D15EB230AA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EABF98-985C-D350-53F0-6AE3E874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3FD3F3B-4D24-0F9F-F969-DB08BBD30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D2492AA-AE34-0DFF-C09F-08EC8E77B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863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90CC5-F6C0-3C36-F09A-B358C47DD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635E829-E4FE-DF31-FCF7-5294016FA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9E3CC75-4D75-C064-DD61-83FFBDA62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3E79CB8-F49B-617C-F12B-CA8203C9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E0C51E4-58AC-5D28-F154-3A7930CD00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ADF1B1B-BA60-26F2-81F9-26E4EFB98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F5E565D-C461-777E-45DD-B7292133E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D5424A1-9F85-5A18-9235-F7D1416FB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1424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64BB5B-D1DC-7C36-F5B1-EA8D0BD7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AF99142-99C5-C8C0-F087-051A26A92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6342611-47B9-251B-C523-A416D69CA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E55C5E9-5FB8-5B28-C743-7474379E8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6382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73077AD-D239-806A-1CA0-6A6897BA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5C69810-6E5B-D002-A6A3-955C4AD6E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B6A45D9-EE03-052F-69E9-D1F21F883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9105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1D00A8-2C50-9143-AC9B-5804EA1C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37336A-7E10-F670-FA43-6C74C20C4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1A3BEA3-D038-DCDC-2A65-9FE05ECBD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35680FB-47F1-82B3-CACB-DB98E3600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AE63C1A-026C-CB8D-DE0A-57D1E2833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5CA31E-FC2E-BFA3-C943-DB8AE231A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411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38423-C7F3-8230-8A5C-FBD7E5396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79A07F6-6222-5213-DED7-CFF5509F8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2C80F4F-A5BD-53E2-57D3-75755B8AC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4EAD55-7643-E8FC-0FFE-79410AD62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6161233-179C-1041-7FE8-DF985A507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86EDB10-9879-8961-3BDC-EF518E8E6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565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FE363D2-8527-89A6-BA63-C31F5E702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2E2CCD7-C6BD-DD0F-A037-675790D89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6208D0-8D10-1E39-35EA-1A26C66DE3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331EBF2-1D5D-5CAF-34A5-560D1BB47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713711-4E94-36EB-D7D4-2240F7B84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902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9C201AF-19D2-32C3-6304-E900D2112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9" y="537353"/>
            <a:ext cx="6096000" cy="304291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146D6C1-3394-8B37-0E6C-DE4DF6DDB183}"/>
              </a:ext>
            </a:extLst>
          </p:cNvPr>
          <p:cNvSpPr txBox="1"/>
          <p:nvPr/>
        </p:nvSpPr>
        <p:spPr>
          <a:xfrm>
            <a:off x="1" y="4171576"/>
            <a:ext cx="12191999" cy="1261884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4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 TESOURO DA SABEDORIA</a:t>
            </a:r>
          </a:p>
          <a:p>
            <a:pPr algn="ctr"/>
            <a:r>
              <a:rPr lang="pt-BR" sz="3200" dirty="0">
                <a:solidFill>
                  <a:schemeClr val="bg1"/>
                </a:solidFill>
                <a:latin typeface="Montserrat Light" panose="00000400000000000000" pitchFamily="2" charset="0"/>
              </a:rPr>
              <a:t>Eclesiastes 7.19-25; 8.1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8AD901E-34FE-09F6-5CC2-323644C33669}"/>
              </a:ext>
            </a:extLst>
          </p:cNvPr>
          <p:cNvSpPr txBox="1"/>
          <p:nvPr/>
        </p:nvSpPr>
        <p:spPr>
          <a:xfrm>
            <a:off x="101600" y="6512699"/>
            <a:ext cx="1209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Parte integrante da Lição 9: O tesouro da sabedoria - Cultura Cristã Kids Online. © 2025 Editora Cultura Cristã. Todos os direitos reservados. 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99ACA3C-1BEA-87A4-6A3C-3A390387515C}"/>
              </a:ext>
            </a:extLst>
          </p:cNvPr>
          <p:cNvSpPr/>
          <p:nvPr/>
        </p:nvSpPr>
        <p:spPr>
          <a:xfrm>
            <a:off x="0" y="5433460"/>
            <a:ext cx="12192000" cy="45719"/>
          </a:xfrm>
          <a:prstGeom prst="rect">
            <a:avLst/>
          </a:prstGeom>
          <a:solidFill>
            <a:srgbClr val="44AC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631D1E72-070A-980C-95FC-07CA8D17CB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E11F308-8DA6-1C89-B5D8-23DA432635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3" name="Imagem 2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7A925DD2-0B3E-53DB-788C-72F6ED1F97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3" t="2169" r="2776" b="12116"/>
          <a:stretch>
            <a:fillRect/>
          </a:stretch>
        </p:blipFill>
        <p:spPr>
          <a:xfrm rot="5400000">
            <a:off x="2667000" y="-1219201"/>
            <a:ext cx="6858000" cy="929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82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5AE804-F851-CB9F-7943-B176B2B1D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013BAAE7-8470-BE15-5793-7F13F18E8F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4" name="Imagem 3" descr="Calendário, Mapa&#10;&#10;O conteúdo gerado por IA pode estar incorreto.">
            <a:extLst>
              <a:ext uri="{FF2B5EF4-FFF2-40B4-BE49-F238E27FC236}">
                <a16:creationId xmlns:a16="http://schemas.microsoft.com/office/drawing/2014/main" id="{3314B2D8-3100-B76B-BD1D-B9028AE2D5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" t="2593" r="3074" b="8518"/>
          <a:stretch>
            <a:fillRect/>
          </a:stretch>
        </p:blipFill>
        <p:spPr>
          <a:xfrm rot="5400000">
            <a:off x="2579879" y="-1132081"/>
            <a:ext cx="6858002" cy="912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305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07F8FB-D542-35F0-A5BB-B5C1AD0C0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0EF20861-EAA7-27F0-5510-0D5C2F62EA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3" name="Imagem 2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04945537-1022-5118-DE24-C97C324F87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2" t="2170" r="3074" b="8307"/>
          <a:stretch>
            <a:fillRect/>
          </a:stretch>
        </p:blipFill>
        <p:spPr>
          <a:xfrm rot="5400000">
            <a:off x="2671728" y="-1223934"/>
            <a:ext cx="6858002" cy="930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058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90A2DB-9FD4-C1FF-0C80-3FCE7E375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1FBFC4B1-941A-4359-59F4-7DE277686C1E}"/>
              </a:ext>
            </a:extLst>
          </p:cNvPr>
          <p:cNvSpPr txBox="1"/>
          <p:nvPr/>
        </p:nvSpPr>
        <p:spPr>
          <a:xfrm>
            <a:off x="890620" y="939276"/>
            <a:ext cx="1041075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latin typeface="Montserrat" pitchFamily="2" charset="0"/>
              </a:rPr>
              <a:t>“A SABEDORIA FAZ RELUZIR </a:t>
            </a:r>
          </a:p>
          <a:p>
            <a:pPr algn="ctr"/>
            <a:r>
              <a:rPr lang="pt-BR" sz="4800" b="1" dirty="0">
                <a:latin typeface="Montserrat" pitchFamily="2" charset="0"/>
              </a:rPr>
              <a:t>O ROSTO DE UMA PESSOA [...]” ECLESIASTES 8.1</a:t>
            </a:r>
          </a:p>
        </p:txBody>
      </p: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B3C690E5-FE2E-AD89-13E7-2213BA9ED2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7AF5204B-651D-A36F-B6FC-8D9C63B6A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36" b="94128" l="6887" r="92287">
                        <a14:foregroundMark x1="33196" y1="8981" x2="38843" y2="8981"/>
                        <a14:foregroundMark x1="62810" y1="64076" x2="59642" y2="77202"/>
                        <a14:foregroundMark x1="59642" y1="77202" x2="59917" y2="77720"/>
                        <a14:foregroundMark x1="82094" y1="57513" x2="86915" y2="64767"/>
                        <a14:foregroundMark x1="86915" y1="64767" x2="87052" y2="65630"/>
                        <a14:foregroundMark x1="92424" y1="76166" x2="92424" y2="76166"/>
                        <a14:foregroundMark x1="55510" y1="94128" x2="55510" y2="94128"/>
                        <a14:foregroundMark x1="6887" y1="71330" x2="6887" y2="71330"/>
                        <a14:foregroundMark x1="71212" y1="82211" x2="79339" y2="82038"/>
                        <a14:foregroundMark x1="79339" y1="82038" x2="79477" y2="82038"/>
                        <a14:foregroundMark x1="77410" y1="90328" x2="81129" y2="88256"/>
                        <a14:foregroundMark x1="25895" y1="33679" x2="25895" y2="336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376333" y="3610400"/>
            <a:ext cx="3739264" cy="2982141"/>
          </a:xfrm>
          <a:prstGeom prst="rect">
            <a:avLst/>
          </a:prstGeom>
          <a:effectLst>
            <a:glow rad="330200">
              <a:schemeClr val="bg1">
                <a:alpha val="88000"/>
              </a:schemeClr>
            </a:glow>
          </a:effectLst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7B289BA6-2703-4A71-74E7-09D2C67159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091" b="97249" l="4432" r="97159">
                        <a14:foregroundMark x1="60795" y1="8091" x2="62273" y2="8576"/>
                        <a14:foregroundMark x1="8182" y1="37540" x2="8182" y2="37540"/>
                        <a14:foregroundMark x1="4432" y1="41424" x2="4432" y2="41424"/>
                        <a14:foregroundMark x1="33068" y1="94013" x2="33068" y2="94013"/>
                        <a14:foregroundMark x1="31023" y1="97411" x2="31023" y2="97411"/>
                        <a14:foregroundMark x1="97159" y1="44175" x2="97159" y2="44175"/>
                        <a14:foregroundMark x1="61136" y1="59385" x2="64318" y2="67314"/>
                        <a14:foregroundMark x1="64659" y1="59223" x2="66477" y2="67961"/>
                        <a14:foregroundMark x1="82614" y1="61650" x2="87159" y2="62621"/>
                        <a14:foregroundMark x1="72159" y1="65049" x2="75000" y2="62783"/>
                        <a14:foregroundMark x1="76250" y1="77346" x2="85341" y2="742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016" y="3631552"/>
            <a:ext cx="4365270" cy="3065610"/>
          </a:xfrm>
          <a:prstGeom prst="rect">
            <a:avLst/>
          </a:prstGeom>
          <a:effectLst>
            <a:glow rad="355600">
              <a:schemeClr val="bg1">
                <a:alpha val="85000"/>
              </a:schemeClr>
            </a:glow>
          </a:effectLst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168066BF-0FFD-BE25-4377-9B93C1EF10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35" b="97360" l="6457" r="94961">
                        <a14:foregroundMark x1="37480" y1="60396" x2="47087" y2="71122"/>
                        <a14:foregroundMark x1="65827" y1="59406" x2="77480" y2="70957"/>
                        <a14:foregroundMark x1="75906" y1="60231" x2="77008" y2="67657"/>
                        <a14:foregroundMark x1="92441" y1="59076" x2="88031" y2="72772"/>
                        <a14:foregroundMark x1="37480" y1="61716" x2="43307" y2="67822"/>
                        <a14:foregroundMark x1="36378" y1="69307" x2="40315" y2="64851"/>
                        <a14:foregroundMark x1="65984" y1="67327" x2="72283" y2="66667"/>
                        <a14:foregroundMark x1="57953" y1="88614" x2="58583" y2="97360"/>
                        <a14:foregroundMark x1="66614" y1="3630" x2="64252" y2="13036"/>
                        <a14:foregroundMark x1="95118" y1="28053" x2="93228" y2="32838"/>
                        <a14:foregroundMark x1="95118" y1="66502" x2="95118" y2="66502"/>
                        <a14:foregroundMark x1="6457" y1="24092" x2="6457" y2="240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9071" y="3610400"/>
            <a:ext cx="3234477" cy="3086762"/>
          </a:xfrm>
          <a:prstGeom prst="rect">
            <a:avLst/>
          </a:prstGeom>
          <a:effectLst>
            <a:glow rad="292100">
              <a:schemeClr val="bg1">
                <a:alpha val="94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64179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1147</TotalTime>
  <Words>48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Arial Rounded MT Bold</vt:lpstr>
      <vt:lpstr>Montserrat</vt:lpstr>
      <vt:lpstr>Montserrat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13</cp:revision>
  <dcterms:created xsi:type="dcterms:W3CDTF">2025-06-23T20:31:56Z</dcterms:created>
  <dcterms:modified xsi:type="dcterms:W3CDTF">2025-06-24T21:03:28Z</dcterms:modified>
</cp:coreProperties>
</file>